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21" autoAdjust="0"/>
    <p:restoredTop sz="94660"/>
  </p:normalViewPr>
  <p:slideViewPr>
    <p:cSldViewPr snapToGrid="0">
      <p:cViewPr varScale="1">
        <p:scale>
          <a:sx n="56" d="100"/>
          <a:sy n="56" d="100"/>
        </p:scale>
        <p:origin x="84" y="5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48A87A34-81AB-432B-8DAE-1953F412C126}" type="datetimeFigureOut">
              <a:rPr lang="en-US" dirty="0"/>
              <a:t>2/8/2016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2/8/2016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2/8/2016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2/8/2016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2/8/2016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2/8/2016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2/8/2016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2/8/2016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2/8/2016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2/8/2016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2/8/2016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2/8/2016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2/8/2016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2/8/2016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seatgeek.com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SeatGeek</a:t>
            </a:r>
            <a:r>
              <a:rPr lang="en-US" dirty="0" smtClean="0"/>
              <a:t>	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MI 472 Case study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6189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many have heard </a:t>
            </a:r>
            <a:r>
              <a:rPr lang="en-US" smtClean="0"/>
              <a:t>of SeatGeek?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How many people have used Ticketmaster, </a:t>
            </a:r>
            <a:r>
              <a:rPr lang="en-US" dirty="0" err="1" smtClean="0"/>
              <a:t>LiveNation</a:t>
            </a:r>
            <a:r>
              <a:rPr lang="en-US" dirty="0" smtClean="0"/>
              <a:t>, or StubHub to buy tickets?</a:t>
            </a:r>
          </a:p>
          <a:p>
            <a:endParaRPr lang="en-US" dirty="0"/>
          </a:p>
          <a:p>
            <a:r>
              <a:rPr lang="en-US" dirty="0" smtClean="0"/>
              <a:t>How many people think they overpaid using one of these sites?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0037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07237" y="2700128"/>
            <a:ext cx="9905999" cy="3541714"/>
          </a:xfrm>
        </p:spPr>
        <p:txBody>
          <a:bodyPr/>
          <a:lstStyle/>
          <a:p>
            <a:r>
              <a:rPr lang="en-US" dirty="0" smtClean="0"/>
              <a:t>Free, Online Ticket Aggregator for live events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/>
              <a:t>Founded in 2009 by Russ D'Souza and Jack </a:t>
            </a:r>
            <a:r>
              <a:rPr lang="en-US" dirty="0" err="1" smtClean="0"/>
              <a:t>Groetzinger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Two dudes from Dartmouth</a:t>
            </a:r>
          </a:p>
          <a:p>
            <a:endParaRPr lang="en-US" dirty="0"/>
          </a:p>
        </p:txBody>
      </p:sp>
      <p:pic>
        <p:nvPicPr>
          <p:cNvPr id="1026" name="Picture 2" descr="https://seatgeek.com/tba/wp-content/uploads/2011/07/SeatGeek-Logo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7237" y="202940"/>
            <a:ext cx="6398224" cy="21521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29049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an Aggregator?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1412" y="2249486"/>
            <a:ext cx="9905999" cy="4608513"/>
          </a:xfrm>
        </p:spPr>
        <p:txBody>
          <a:bodyPr>
            <a:normAutofit fontScale="92500" lnSpcReduction="10000"/>
          </a:bodyPr>
          <a:lstStyle/>
          <a:p>
            <a:r>
              <a:rPr lang="en-US" sz="3200" dirty="0"/>
              <a:t>Definition: a website or program that collects related items of content and displays them or links to </a:t>
            </a:r>
            <a:r>
              <a:rPr lang="en-US" sz="3200" dirty="0" smtClean="0"/>
              <a:t>them</a:t>
            </a:r>
            <a:br>
              <a:rPr lang="en-US" sz="3200" dirty="0" smtClean="0"/>
            </a:br>
            <a:endParaRPr lang="en-US" sz="3200" dirty="0" smtClean="0"/>
          </a:p>
          <a:p>
            <a:r>
              <a:rPr lang="en-US" sz="3200" dirty="0" smtClean="0"/>
              <a:t>Think of KAYAK or Google Shopping</a:t>
            </a:r>
            <a:br>
              <a:rPr lang="en-US" sz="3200" dirty="0" smtClean="0"/>
            </a:br>
            <a:endParaRPr lang="en-US" sz="3200" dirty="0" smtClean="0"/>
          </a:p>
          <a:p>
            <a:r>
              <a:rPr lang="en-US" sz="3200" dirty="0" smtClean="0"/>
              <a:t>StubHub is a </a:t>
            </a:r>
            <a:r>
              <a:rPr lang="en-US" sz="3200" i="1" dirty="0" smtClean="0"/>
              <a:t>marketplace</a:t>
            </a:r>
          </a:p>
          <a:p>
            <a:pPr lvl="1"/>
            <a:r>
              <a:rPr lang="en-US" dirty="0" smtClean="0"/>
              <a:t>Users sell tickets to other users</a:t>
            </a:r>
            <a:br>
              <a:rPr lang="en-US" dirty="0" smtClean="0"/>
            </a:b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465174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1412" y="2560038"/>
            <a:ext cx="9905999" cy="2270754"/>
          </a:xfrm>
        </p:spPr>
        <p:txBody>
          <a:bodyPr/>
          <a:lstStyle/>
          <a:p>
            <a:r>
              <a:rPr lang="en-US" dirty="0" smtClean="0"/>
              <a:t>SeatGeek does not sell tickets directly </a:t>
            </a:r>
          </a:p>
          <a:p>
            <a:r>
              <a:rPr lang="en-US" dirty="0" smtClean="0"/>
              <a:t>Links users to trusted third party vendors (other websites) </a:t>
            </a:r>
          </a:p>
          <a:p>
            <a:r>
              <a:rPr lang="en-US" dirty="0" smtClean="0"/>
              <a:t>All vendors on SeatGeek are verified and offer 100% customer guarantee</a:t>
            </a:r>
          </a:p>
          <a:p>
            <a:endParaRPr lang="en-US" dirty="0"/>
          </a:p>
        </p:txBody>
      </p:sp>
      <p:pic>
        <p:nvPicPr>
          <p:cNvPr id="4" name="Picture 2" descr="https://seatgeek.com/tba/wp-content/uploads/2011/07/SeatGeek-Logo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1412" y="0"/>
            <a:ext cx="6398224" cy="21521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/>
          <p:cNvSpPr/>
          <p:nvPr/>
        </p:nvSpPr>
        <p:spPr>
          <a:xfrm>
            <a:off x="1281322" y="5055078"/>
            <a:ext cx="2960298" cy="1673525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58" name="Picture 10" descr="https://pbs.twimg.com/profile_images/469492768092352512/mLFfhacK_400x400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6471" y="3986840"/>
            <a:ext cx="3810000" cy="381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0" name="Picture 12" descr="https://uberseat.com/images/logo-dark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66471" y="5602984"/>
            <a:ext cx="3362865" cy="6154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2" name="Picture 14" descr="http://www.peakhosting.com/wp-content/uploads/2015/12/score-big-tickets-ellen-show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4187" y="4246968"/>
            <a:ext cx="3396653" cy="19021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40543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is it special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1413" y="1759789"/>
            <a:ext cx="6587856" cy="4710022"/>
          </a:xfrm>
        </p:spPr>
        <p:txBody>
          <a:bodyPr/>
          <a:lstStyle/>
          <a:p>
            <a:r>
              <a:rPr lang="en-US" dirty="0" smtClean="0"/>
              <a:t>Cost &amp; time efficient</a:t>
            </a:r>
          </a:p>
          <a:p>
            <a:r>
              <a:rPr lang="en-US" dirty="0" smtClean="0"/>
              <a:t>Deal Score algorithm </a:t>
            </a:r>
          </a:p>
          <a:p>
            <a:pPr lvl="1"/>
            <a:r>
              <a:rPr lang="en-US" dirty="0" smtClean="0"/>
              <a:t>Ranks ticket (0-100) on price and location</a:t>
            </a:r>
          </a:p>
          <a:p>
            <a:r>
              <a:rPr lang="en-US" dirty="0" smtClean="0"/>
              <a:t>Detailed interactive maps</a:t>
            </a:r>
          </a:p>
          <a:p>
            <a:pPr lvl="1"/>
            <a:r>
              <a:rPr lang="en-US" dirty="0" smtClean="0"/>
              <a:t>Seat View</a:t>
            </a:r>
          </a:p>
          <a:p>
            <a:r>
              <a:rPr lang="en-US" dirty="0" smtClean="0"/>
              <a:t>Simple UI</a:t>
            </a:r>
          </a:p>
          <a:p>
            <a:r>
              <a:rPr lang="en-US" dirty="0" smtClean="0"/>
              <a:t>Mobile oriented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15551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 how do they make $$$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Two methods</a:t>
            </a:r>
          </a:p>
          <a:p>
            <a:r>
              <a:rPr lang="en-US" dirty="0" smtClean="0"/>
              <a:t>They charge the vendors (who you buy from) an 8-10% part of the ticket sale</a:t>
            </a:r>
          </a:p>
          <a:p>
            <a:r>
              <a:rPr lang="en-US" dirty="0" smtClean="0"/>
              <a:t>Minor advertising on website and app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65027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Financial progress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1412" y="2249486"/>
            <a:ext cx="11050588" cy="3944279"/>
          </a:xfrm>
        </p:spPr>
        <p:txBody>
          <a:bodyPr>
            <a:normAutofit/>
          </a:bodyPr>
          <a:lstStyle/>
          <a:p>
            <a:r>
              <a:rPr lang="en-US" dirty="0" smtClean="0"/>
              <a:t>Made 13m in revenue in 2013</a:t>
            </a:r>
          </a:p>
          <a:p>
            <a:r>
              <a:rPr lang="en-US" dirty="0" smtClean="0"/>
              <a:t>Made ~27m in revenue in 2015</a:t>
            </a:r>
          </a:p>
          <a:p>
            <a:endParaRPr lang="en-US" dirty="0"/>
          </a:p>
          <a:p>
            <a:r>
              <a:rPr lang="en-US" dirty="0" smtClean="0"/>
              <a:t>Investors backed them up with $62m in 2015</a:t>
            </a:r>
          </a:p>
          <a:p>
            <a:endParaRPr lang="en-US" dirty="0"/>
          </a:p>
          <a:p>
            <a:r>
              <a:rPr lang="en-US" dirty="0" smtClean="0"/>
              <a:t>Created their own marketplace to compete directly with </a:t>
            </a:r>
            <a:r>
              <a:rPr lang="en-US" dirty="0" err="1" smtClean="0"/>
              <a:t>ticketmaster</a:t>
            </a:r>
            <a:r>
              <a:rPr lang="en-US" dirty="0" smtClean="0"/>
              <a:t>, StubHub</a:t>
            </a:r>
          </a:p>
        </p:txBody>
      </p:sp>
    </p:spTree>
    <p:extLst>
      <p:ext uri="{BB962C8B-B14F-4D97-AF65-F5344CB8AC3E}">
        <p14:creationId xmlns:p14="http://schemas.microsoft.com/office/powerpoint/2010/main" val="38816037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Tutorial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https://seatgeek.com</a:t>
            </a:r>
            <a:r>
              <a:rPr lang="en-US" dirty="0" smtClean="0">
                <a:hlinkClick r:id="rId2"/>
              </a:rPr>
              <a:t>/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098926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">
  <a:themeElements>
    <a:clrScheme name="Circuit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TM04033919[[fn=Circuit]]</Template>
  <TotalTime>39</TotalTime>
  <Words>202</Words>
  <Application>Microsoft Office PowerPoint</Application>
  <PresentationFormat>Widescreen</PresentationFormat>
  <Paragraphs>41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Trebuchet MS</vt:lpstr>
      <vt:lpstr>Tw Cen MT</vt:lpstr>
      <vt:lpstr>Circuit</vt:lpstr>
      <vt:lpstr>SeatGeek </vt:lpstr>
      <vt:lpstr>Poll</vt:lpstr>
      <vt:lpstr>PowerPoint Presentation</vt:lpstr>
      <vt:lpstr>What is an Aggregator?</vt:lpstr>
      <vt:lpstr>PowerPoint Presentation</vt:lpstr>
      <vt:lpstr>Why is it special</vt:lpstr>
      <vt:lpstr>So how do they make $$$</vt:lpstr>
      <vt:lpstr>Financial progress</vt:lpstr>
      <vt:lpstr>Tutorial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SeatGeek</dc:title>
  <dc:creator>Stephen Klos</dc:creator>
  <cp:lastModifiedBy>Stephen Klos</cp:lastModifiedBy>
  <cp:revision>6</cp:revision>
  <dcterms:created xsi:type="dcterms:W3CDTF">2016-02-09T03:37:12Z</dcterms:created>
  <dcterms:modified xsi:type="dcterms:W3CDTF">2016-02-09T04:16:25Z</dcterms:modified>
</cp:coreProperties>
</file>