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tgeek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SeatGeek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 472 Case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have heard </a:t>
            </a:r>
            <a:r>
              <a:rPr lang="en-US" smtClean="0"/>
              <a:t>of SeatGeek?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people have used Ticketmaster, </a:t>
            </a:r>
            <a:r>
              <a:rPr lang="en-US" dirty="0" err="1" smtClean="0"/>
              <a:t>LiveNation</a:t>
            </a:r>
            <a:r>
              <a:rPr lang="en-US" dirty="0" smtClean="0"/>
              <a:t>, or StubHub to buy tickets?</a:t>
            </a:r>
          </a:p>
          <a:p>
            <a:endParaRPr lang="en-US" dirty="0"/>
          </a:p>
          <a:p>
            <a:r>
              <a:rPr lang="en-US" dirty="0" smtClean="0"/>
              <a:t>How many people think they overpaid using one of these sites?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237" y="2700128"/>
            <a:ext cx="9905999" cy="3541714"/>
          </a:xfrm>
        </p:spPr>
        <p:txBody>
          <a:bodyPr/>
          <a:lstStyle/>
          <a:p>
            <a:r>
              <a:rPr lang="en-US" dirty="0" smtClean="0"/>
              <a:t>Free, Online Ticket Aggregator for live events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Founded in 2009 by Russ D'Souza and Jack </a:t>
            </a:r>
            <a:r>
              <a:rPr lang="en-US" dirty="0" err="1" smtClean="0"/>
              <a:t>Groetzinger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 dudes from Dartmouth</a:t>
            </a:r>
          </a:p>
          <a:p>
            <a:endParaRPr lang="en-US" dirty="0"/>
          </a:p>
        </p:txBody>
      </p:sp>
      <p:pic>
        <p:nvPicPr>
          <p:cNvPr id="1026" name="Picture 2" descr="https://seatgeek.com/tba/wp-content/uploads/2011/07/SeatGeek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237" y="202940"/>
            <a:ext cx="6398224" cy="2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Aggregator?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Definition: a website or program that collects related items of content and displays them or links to </a:t>
            </a:r>
            <a:r>
              <a:rPr lang="en-US" sz="3200" dirty="0" smtClean="0"/>
              <a:t>them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Think of KAYAK or Google Shopping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StubHub is a </a:t>
            </a:r>
            <a:r>
              <a:rPr lang="en-US" sz="3200" i="1" dirty="0" smtClean="0"/>
              <a:t>marketplace</a:t>
            </a:r>
          </a:p>
          <a:p>
            <a:pPr lvl="1"/>
            <a:r>
              <a:rPr lang="en-US" dirty="0" smtClean="0"/>
              <a:t>Users sell tickets to other users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1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560038"/>
            <a:ext cx="9905999" cy="2270754"/>
          </a:xfrm>
        </p:spPr>
        <p:txBody>
          <a:bodyPr/>
          <a:lstStyle/>
          <a:p>
            <a:r>
              <a:rPr lang="en-US" dirty="0" smtClean="0"/>
              <a:t>SeatGeek does not sell tickets directly </a:t>
            </a:r>
          </a:p>
          <a:p>
            <a:r>
              <a:rPr lang="en-US" dirty="0" smtClean="0"/>
              <a:t>Links users to trusted third party vendors (other websites) </a:t>
            </a:r>
          </a:p>
          <a:p>
            <a:r>
              <a:rPr lang="en-US" dirty="0" smtClean="0"/>
              <a:t>All vendors on SeatGeek are verified and offer 100% customer guarantee</a:t>
            </a:r>
          </a:p>
          <a:p>
            <a:endParaRPr lang="en-US" dirty="0"/>
          </a:p>
        </p:txBody>
      </p:sp>
      <p:pic>
        <p:nvPicPr>
          <p:cNvPr id="4" name="Picture 2" descr="https://seatgeek.com/tba/wp-content/uploads/2011/07/SeatGeek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0"/>
            <a:ext cx="6398224" cy="2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81322" y="5055078"/>
            <a:ext cx="2960298" cy="16735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 descr="https://pbs.twimg.com/profile_images/469492768092352512/mLFfhacK_400x4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71" y="398684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uberseat.com/images/logo-dar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71" y="5602984"/>
            <a:ext cx="3362865" cy="61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peakhosting.com/wp-content/uploads/2015/12/score-big-tickets-ellen-sho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7" y="4246968"/>
            <a:ext cx="3396653" cy="19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5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59789"/>
            <a:ext cx="6587856" cy="4710022"/>
          </a:xfrm>
        </p:spPr>
        <p:txBody>
          <a:bodyPr/>
          <a:lstStyle/>
          <a:p>
            <a:r>
              <a:rPr lang="en-US" dirty="0" smtClean="0"/>
              <a:t>Cost &amp; time efficient</a:t>
            </a:r>
          </a:p>
          <a:p>
            <a:r>
              <a:rPr lang="en-US" dirty="0" smtClean="0"/>
              <a:t>Deal Score algorithm </a:t>
            </a:r>
          </a:p>
          <a:p>
            <a:pPr lvl="1"/>
            <a:r>
              <a:rPr lang="en-US" dirty="0" smtClean="0"/>
              <a:t>Ranks ticket (0-100) on price and location</a:t>
            </a:r>
          </a:p>
          <a:p>
            <a:r>
              <a:rPr lang="en-US" dirty="0" smtClean="0"/>
              <a:t>Detailed interactive maps</a:t>
            </a:r>
          </a:p>
          <a:p>
            <a:pPr lvl="1"/>
            <a:r>
              <a:rPr lang="en-US" dirty="0" smtClean="0"/>
              <a:t>Seat View</a:t>
            </a:r>
          </a:p>
          <a:p>
            <a:r>
              <a:rPr lang="en-US" dirty="0" smtClean="0"/>
              <a:t>Simple UI</a:t>
            </a:r>
          </a:p>
          <a:p>
            <a:r>
              <a:rPr lang="en-US" dirty="0" smtClean="0"/>
              <a:t>Mobile oriented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5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they make $$$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</a:t>
            </a:r>
          </a:p>
          <a:p>
            <a:r>
              <a:rPr lang="en-US" dirty="0" smtClean="0"/>
              <a:t>They charge the vendors (who you buy from) an 8-10% part of the ticket sale</a:t>
            </a:r>
          </a:p>
          <a:p>
            <a:r>
              <a:rPr lang="en-US" dirty="0" smtClean="0"/>
              <a:t>Minor advertising on website and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0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11050588" cy="3944279"/>
          </a:xfrm>
        </p:spPr>
        <p:txBody>
          <a:bodyPr>
            <a:normAutofit/>
          </a:bodyPr>
          <a:lstStyle/>
          <a:p>
            <a:r>
              <a:rPr lang="en-US" dirty="0" smtClean="0"/>
              <a:t>Made 13m in revenue in 2013</a:t>
            </a:r>
          </a:p>
          <a:p>
            <a:r>
              <a:rPr lang="en-US" dirty="0" smtClean="0"/>
              <a:t>Made ~27m in revenue in 2015</a:t>
            </a:r>
          </a:p>
          <a:p>
            <a:endParaRPr lang="en-US" dirty="0"/>
          </a:p>
          <a:p>
            <a:r>
              <a:rPr lang="en-US" dirty="0" smtClean="0"/>
              <a:t>Investors backed them up with $62m in 2015</a:t>
            </a:r>
          </a:p>
          <a:p>
            <a:endParaRPr lang="en-US" dirty="0"/>
          </a:p>
          <a:p>
            <a:r>
              <a:rPr lang="en-US" dirty="0" smtClean="0"/>
              <a:t>Created their own marketplace to compete directly with </a:t>
            </a:r>
            <a:r>
              <a:rPr lang="en-US" dirty="0" err="1" smtClean="0"/>
              <a:t>ticketmaster</a:t>
            </a:r>
            <a:r>
              <a:rPr lang="en-US" dirty="0" smtClean="0"/>
              <a:t>, StubHub</a:t>
            </a:r>
          </a:p>
        </p:txBody>
      </p:sp>
    </p:spTree>
    <p:extLst>
      <p:ext uri="{BB962C8B-B14F-4D97-AF65-F5344CB8AC3E}">
        <p14:creationId xmlns:p14="http://schemas.microsoft.com/office/powerpoint/2010/main" val="388160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https://seatgeek.com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89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39</TotalTime>
  <Words>202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SeatGeek </vt:lpstr>
      <vt:lpstr>Poll</vt:lpstr>
      <vt:lpstr>PowerPoint Presentation</vt:lpstr>
      <vt:lpstr>What is an Aggregator?</vt:lpstr>
      <vt:lpstr>PowerPoint Presentation</vt:lpstr>
      <vt:lpstr>Why is it special</vt:lpstr>
      <vt:lpstr>So how do they make $$$</vt:lpstr>
      <vt:lpstr>Financial progress</vt:lpstr>
      <vt:lpstr>Tutorial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SeatGeek</dc:title>
  <dc:creator>Stephen Klos</dc:creator>
  <cp:lastModifiedBy>Stephen Klos</cp:lastModifiedBy>
  <cp:revision>6</cp:revision>
  <dcterms:created xsi:type="dcterms:W3CDTF">2016-02-09T03:37:12Z</dcterms:created>
  <dcterms:modified xsi:type="dcterms:W3CDTF">2016-02-09T04:16:25Z</dcterms:modified>
</cp:coreProperties>
</file>